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643470"/>
                <a:gridCol w="3857652"/>
              </a:tblGrid>
              <a:tr h="6357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tropical forest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rain forest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vegetation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Cancer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Capricorn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oxygen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disappearance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hemisphere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logger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pasture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livestock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cattle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destruction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danger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debt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valuable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annual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rapid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disappear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supply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breathe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claim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borrow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15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Go!</a:t>
            </a:r>
          </a:p>
          <a:p>
            <a:pPr>
              <a:buNone/>
            </a:pPr>
            <a:r>
              <a:rPr lang="en-US" sz="1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Don’t </a:t>
            </a:r>
            <a:r>
              <a:rPr lang="en-US" sz="15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go!</a:t>
            </a:r>
            <a:endParaRPr lang="ru-RU" sz="15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105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107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74</Words>
  <PresentationFormat>Экран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5</cp:revision>
  <dcterms:created xsi:type="dcterms:W3CDTF">2017-01-31T15:34:08Z</dcterms:created>
  <dcterms:modified xsi:type="dcterms:W3CDTF">2017-02-02T00:20:57Z</dcterms:modified>
</cp:coreProperties>
</file>